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4" r:id="rId5"/>
    <p:sldId id="312" r:id="rId6"/>
    <p:sldId id="314" r:id="rId7"/>
    <p:sldId id="315" r:id="rId8"/>
    <p:sldId id="321" r:id="rId9"/>
    <p:sldId id="320" r:id="rId10"/>
    <p:sldId id="313" r:id="rId11"/>
    <p:sldId id="317" r:id="rId12"/>
    <p:sldId id="318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A7A04-C407-4EB8-B5B3-B15E9E6E8E8D}" v="5" dt="2021-08-16T04:48:49.057"/>
    <p1510:client id="{0E0A3CE8-FE8A-4C73-8123-4BA887CFCC06}" v="79" dt="2021-08-09T12:57:18.990"/>
    <p1510:client id="{712F1D3A-F1CA-42ED-A54D-568F15A9E60C}" v="514" dt="2021-08-10T06:57:02.977"/>
    <p1510:client id="{C9C597CD-CBFA-413C-9198-0CA7C4F94D74}" v="53" dt="2021-08-12T00:10:58.042"/>
    <p1510:client id="{CCBABBA8-7AF4-4B3B-9F58-C21E6B707672}" v="210" dt="2021-08-12T00:14:57.340"/>
    <p1510:client id="{DF1C1789-1C91-4CE6-A897-D265C2B0399B}" v="261" dt="2021-08-11T12:01:35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53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167" y="1667384"/>
            <a:ext cx="8649738" cy="2590800"/>
          </a:xfrm>
        </p:spPr>
        <p:txBody>
          <a:bodyPr>
            <a:normAutofit/>
          </a:bodyPr>
          <a:lstStyle/>
          <a:p>
            <a:r>
              <a:rPr lang="en-US" dirty="0"/>
              <a:t>Learning from Home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789" y="3788034"/>
            <a:ext cx="9228409" cy="17434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chemeClr val="accent2"/>
                </a:solidFill>
              </a:rPr>
              <a:t>A sharing session for parents and </a:t>
            </a:r>
            <a:r>
              <a:rPr lang="en-US" sz="2000" b="1" i="1" dirty="0" err="1">
                <a:solidFill>
                  <a:schemeClr val="accent2"/>
                </a:solidFill>
              </a:rPr>
              <a:t>carers</a:t>
            </a:r>
            <a:r>
              <a:rPr lang="en-US" sz="2000" b="1" i="1" dirty="0">
                <a:solidFill>
                  <a:schemeClr val="accent2"/>
                </a:solidFill>
              </a:rPr>
              <a:t> at </a:t>
            </a:r>
            <a:r>
              <a:rPr lang="en-US" sz="2000" b="1" i="1" dirty="0" err="1">
                <a:solidFill>
                  <a:schemeClr val="accent2"/>
                </a:solidFill>
              </a:rPr>
              <a:t>Kurmond</a:t>
            </a:r>
            <a:r>
              <a:rPr lang="en-US" sz="2000" b="1" i="1" dirty="0">
                <a:solidFill>
                  <a:schemeClr val="accent2"/>
                </a:solidFill>
              </a:rPr>
              <a:t> Public School</a:t>
            </a:r>
          </a:p>
          <a:p>
            <a:pPr>
              <a:spcAft>
                <a:spcPts val="600"/>
              </a:spcAft>
            </a:pPr>
            <a:endParaRPr lang="en-US" sz="2000" b="1" i="1" dirty="0"/>
          </a:p>
          <a:p>
            <a:pPr>
              <a:spcAft>
                <a:spcPts val="600"/>
              </a:spcAft>
            </a:pPr>
            <a:r>
              <a:rPr lang="en-US" sz="2000" b="1" i="1" dirty="0"/>
              <a:t>Learning intention: To share some common challenges and strategies which may be of help during these times.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E2FA5-DB06-44DD-AA69-000A64FD1B4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90" y="1496718"/>
            <a:ext cx="1165265" cy="1024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1F78FA-EC9E-45E2-B272-0B7A4938653F}"/>
              </a:ext>
            </a:extLst>
          </p:cNvPr>
          <p:cNvSpPr txBox="1"/>
          <p:nvPr/>
        </p:nvSpPr>
        <p:spPr>
          <a:xfrm>
            <a:off x="5180120" y="251681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2AEB5E8-15AC-4276-A75E-E56E679E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698" y="421691"/>
            <a:ext cx="5815946" cy="59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6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9" y="286603"/>
            <a:ext cx="11159231" cy="1450757"/>
          </a:xfrm>
        </p:spPr>
        <p:txBody>
          <a:bodyPr>
            <a:normAutofit/>
          </a:bodyPr>
          <a:lstStyle/>
          <a:p>
            <a:r>
              <a:rPr lang="en-US" sz="3200" b="1" i="1" dirty="0"/>
              <a:t>What are some of the challenges with learning at home?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4CFFD1-9EF3-4071-912A-62DE0A35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Trying to do my own thing</a:t>
            </a:r>
            <a:endParaRPr lang="en-AU" dirty="0"/>
          </a:p>
          <a:p>
            <a:pPr>
              <a:buClr>
                <a:srgbClr val="262626"/>
              </a:buClr>
            </a:pPr>
            <a:r>
              <a:rPr lang="en-AU"/>
              <a:t>Trying to get them to do their best – they want to rush and just get it done</a:t>
            </a:r>
          </a:p>
          <a:p>
            <a:pPr>
              <a:buClr>
                <a:srgbClr val="262626"/>
              </a:buClr>
            </a:pPr>
            <a:r>
              <a:rPr lang="en-AU" dirty="0"/>
              <a:t>Keeping concentration</a:t>
            </a:r>
          </a:p>
          <a:p>
            <a:pPr>
              <a:buClr>
                <a:srgbClr val="262626"/>
              </a:buClr>
            </a:pPr>
            <a:r>
              <a:rPr lang="en-AU"/>
              <a:t>Maintaining mental health</a:t>
            </a:r>
          </a:p>
          <a:p>
            <a:pPr>
              <a:buClr>
                <a:srgbClr val="262626"/>
              </a:buClr>
            </a:pPr>
            <a:r>
              <a:rPr lang="en-AU" dirty="0"/>
              <a:t>Technology – particularly with senior kids – uploading videos</a:t>
            </a:r>
          </a:p>
          <a:p>
            <a:pPr>
              <a:buClr>
                <a:srgbClr val="262626"/>
              </a:buClr>
            </a:pPr>
            <a:r>
              <a:rPr lang="en-AU"/>
              <a:t>Teachers and parents explain things differently</a:t>
            </a:r>
          </a:p>
          <a:p>
            <a:pPr>
              <a:buClr>
                <a:srgbClr val="262626"/>
              </a:buClr>
            </a:pPr>
            <a:r>
              <a:rPr lang="en-AU"/>
              <a:t>We learnt differently</a:t>
            </a:r>
            <a:endParaRPr lang="en-AU" dirty="0"/>
          </a:p>
          <a:p>
            <a:pPr>
              <a:buClr>
                <a:srgbClr val="262626"/>
              </a:buClr>
            </a:pPr>
            <a:endParaRPr lang="en-AU" dirty="0"/>
          </a:p>
        </p:txBody>
      </p:sp>
      <p:pic>
        <p:nvPicPr>
          <p:cNvPr id="12" name="Picture 11" descr="A picture containing text, ground, grass, outdoor&#10;&#10;Description automatically generated">
            <a:extLst>
              <a:ext uri="{FF2B5EF4-FFF2-40B4-BE49-F238E27FC236}">
                <a16:creationId xmlns:a16="http://schemas.microsoft.com/office/drawing/2014/main" id="{64A31932-C288-4C6A-AA98-A35DFD935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658" y="3435330"/>
            <a:ext cx="4478132" cy="29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CAC5-1A5A-4E47-9F69-2175B1E2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74423"/>
            <a:ext cx="11416146" cy="1371600"/>
          </a:xfrm>
        </p:spPr>
        <p:txBody>
          <a:bodyPr>
            <a:normAutofit/>
          </a:bodyPr>
          <a:lstStyle/>
          <a:p>
            <a:r>
              <a:rPr lang="en-US" sz="3600" b="1" i="1" dirty="0"/>
              <a:t>Some of the challenges our teachers came up with:</a:t>
            </a:r>
            <a:endParaRPr lang="en-AU" sz="36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8828-7C90-4330-9BC1-0FF38316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1" y="1295252"/>
            <a:ext cx="10058400" cy="499901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My child wants me to sit and write things for him / her</a:t>
            </a:r>
          </a:p>
          <a:p>
            <a:r>
              <a:rPr lang="en-US" sz="3000" dirty="0"/>
              <a:t>My child won’t listen to me </a:t>
            </a:r>
          </a:p>
          <a:p>
            <a:r>
              <a:rPr lang="en-US" sz="3000" dirty="0"/>
              <a:t>They don’t want my help</a:t>
            </a:r>
          </a:p>
          <a:p>
            <a:r>
              <a:rPr lang="en-US" sz="3000" dirty="0"/>
              <a:t>We don’t have the resources needed to complete the tasks</a:t>
            </a:r>
          </a:p>
          <a:p>
            <a:r>
              <a:rPr lang="en-US" sz="3000" dirty="0"/>
              <a:t>The work is too easy / too hard</a:t>
            </a:r>
          </a:p>
          <a:p>
            <a:r>
              <a:rPr lang="en-AU" sz="3000" dirty="0"/>
              <a:t>No motivation to do it no interest to do the work</a:t>
            </a:r>
          </a:p>
          <a:p>
            <a:r>
              <a:rPr lang="en-AU" sz="3000" dirty="0"/>
              <a:t>They can’t get it all finished</a:t>
            </a:r>
          </a:p>
          <a:p>
            <a:r>
              <a:rPr lang="en-AU" sz="3000" dirty="0"/>
              <a:t>Don’t have internet at home</a:t>
            </a:r>
          </a:p>
          <a:p>
            <a:r>
              <a:rPr lang="en-AU" sz="3000" dirty="0"/>
              <a:t>Don’t have time to help them</a:t>
            </a:r>
          </a:p>
          <a:p>
            <a:r>
              <a:rPr lang="en-AU" sz="3000" dirty="0"/>
              <a:t>Sharing devices is difficult</a:t>
            </a:r>
          </a:p>
          <a:p>
            <a:endParaRPr lang="en-AU" dirty="0"/>
          </a:p>
        </p:txBody>
      </p:sp>
      <p:pic>
        <p:nvPicPr>
          <p:cNvPr id="7" name="Picture 6" descr="A picture containing text, cup, hairpiece&#10;&#10;Description automatically generated">
            <a:extLst>
              <a:ext uri="{FF2B5EF4-FFF2-40B4-BE49-F238E27FC236}">
                <a16:creationId xmlns:a16="http://schemas.microsoft.com/office/drawing/2014/main" id="{7CBC7CDC-C553-4D5F-8138-CE4D0725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057" y="3595456"/>
            <a:ext cx="3061242" cy="26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6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DAD9-4994-4B31-A8B1-E52D00D2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22" y="234082"/>
            <a:ext cx="10058400" cy="1371600"/>
          </a:xfrm>
        </p:spPr>
        <p:txBody>
          <a:bodyPr/>
          <a:lstStyle/>
          <a:p>
            <a:r>
              <a:rPr lang="en-US" b="1" i="1" dirty="0"/>
              <a:t>Some suggestions which may help:</a:t>
            </a:r>
            <a:endParaRPr lang="en-AU" b="1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1EF59-921B-45B9-9C13-7823F5674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" name="Content Placeholder 19" descr="A picture containing text, indoor, person, older&#10;&#10;Description automatically generated">
            <a:extLst>
              <a:ext uri="{FF2B5EF4-FFF2-40B4-BE49-F238E27FC236}">
                <a16:creationId xmlns:a16="http://schemas.microsoft.com/office/drawing/2014/main" id="{7606B31A-E186-4E78-82E4-3E7F739A93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798751" y="1333500"/>
            <a:ext cx="2927123" cy="3165475"/>
          </a:xfrm>
        </p:spPr>
      </p:pic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CE9DC585-70DC-49D2-BC61-4A89CEC59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66121"/>
              </p:ext>
            </p:extLst>
          </p:nvPr>
        </p:nvGraphicFramePr>
        <p:xfrm>
          <a:off x="436034" y="1269060"/>
          <a:ext cx="1131993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456">
                  <a:extLst>
                    <a:ext uri="{9D8B030D-6E8A-4147-A177-3AD203B41FA5}">
                      <a16:colId xmlns:a16="http://schemas.microsoft.com/office/drawing/2014/main" val="1341196919"/>
                    </a:ext>
                  </a:extLst>
                </a:gridCol>
                <a:gridCol w="9024476">
                  <a:extLst>
                    <a:ext uri="{9D8B030D-6E8A-4147-A177-3AD203B41FA5}">
                      <a16:colId xmlns:a16="http://schemas.microsoft.com/office/drawing/2014/main" val="4197858703"/>
                    </a:ext>
                  </a:extLst>
                </a:gridCol>
              </a:tblGrid>
              <a:tr h="434284">
                <a:tc>
                  <a:txBody>
                    <a:bodyPr/>
                    <a:lstStyle/>
                    <a:p>
                      <a:r>
                        <a:rPr lang="en-US" sz="3200" dirty="0"/>
                        <a:t>Challenge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Some suggestions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057589"/>
                  </a:ext>
                </a:extLst>
              </a:tr>
              <a:tr h="2721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Motivation </a:t>
                      </a:r>
                      <a:endParaRPr lang="en-AU" sz="2400" dirty="0"/>
                    </a:p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Break activities into achievable chunks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It's ok to not do some things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Choose activities that a child wants to do, over time increase the expectation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Don’t rush through everything in the morning. Have breaks.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Little rewards. After completing every task, a stretch, go noodle, a 10 min play ( no devices) Provide a carrot.... </a:t>
                      </a:r>
                      <a:r>
                        <a:rPr lang="en-US" sz="2400" dirty="0" err="1"/>
                        <a:t>ie</a:t>
                      </a:r>
                      <a:r>
                        <a:rPr lang="en-US" sz="2400" dirty="0"/>
                        <a:t> if you do this -  then you can do.... (negotiate)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Setting goals together and have little rewards after completing tasks. 15minutes of </a:t>
                      </a:r>
                      <a:r>
                        <a:rPr lang="en-US" sz="2400" dirty="0" err="1"/>
                        <a:t>minecraft</a:t>
                      </a:r>
                      <a:r>
                        <a:rPr lang="en-US" sz="2400" dirty="0"/>
                        <a:t> / kick the ball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Set achievable timeframes then have a break involving something completely different then coming back to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797058"/>
                  </a:ext>
                </a:extLst>
              </a:tr>
            </a:tbl>
          </a:graphicData>
        </a:graphic>
      </p:graphicFrame>
      <p:pic>
        <p:nvPicPr>
          <p:cNvPr id="24" name="Picture 23" descr="A picture containing text, indoor, person, older&#10;&#10;Description automatically generated">
            <a:extLst>
              <a:ext uri="{FF2B5EF4-FFF2-40B4-BE49-F238E27FC236}">
                <a16:creationId xmlns:a16="http://schemas.microsoft.com/office/drawing/2014/main" id="{536E3F08-2BDC-4C97-A42B-976D5D0F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2" y="3289643"/>
            <a:ext cx="2224434" cy="24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2CF1-597E-4A95-95D8-E71547EB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A57B3-060E-4539-B60A-EB05FA91B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83599C8-1E8F-4CA3-9376-646DCBA9DF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698521"/>
              </p:ext>
            </p:extLst>
          </p:nvPr>
        </p:nvGraphicFramePr>
        <p:xfrm>
          <a:off x="442466" y="523783"/>
          <a:ext cx="11307068" cy="590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872">
                  <a:extLst>
                    <a:ext uri="{9D8B030D-6E8A-4147-A177-3AD203B41FA5}">
                      <a16:colId xmlns:a16="http://schemas.microsoft.com/office/drawing/2014/main" val="1126992956"/>
                    </a:ext>
                  </a:extLst>
                </a:gridCol>
                <a:gridCol w="8549196">
                  <a:extLst>
                    <a:ext uri="{9D8B030D-6E8A-4147-A177-3AD203B41FA5}">
                      <a16:colId xmlns:a16="http://schemas.microsoft.com/office/drawing/2014/main" val="1121128506"/>
                    </a:ext>
                  </a:extLst>
                </a:gridCol>
              </a:tblGrid>
              <a:tr h="982082">
                <a:tc>
                  <a:txBody>
                    <a:bodyPr/>
                    <a:lstStyle/>
                    <a:p>
                      <a:r>
                        <a:rPr lang="en-US" sz="3200" dirty="0"/>
                        <a:t>Challenge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Some suggestions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91263"/>
                  </a:ext>
                </a:extLst>
              </a:tr>
              <a:tr h="4920102">
                <a:tc>
                  <a:txBody>
                    <a:bodyPr/>
                    <a:lstStyle/>
                    <a:p>
                      <a:r>
                        <a:rPr lang="en-US" sz="2800" dirty="0"/>
                        <a:t>Some work is too hard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We know that you are not your child's teacher.... just do the best you can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Teachers aren't judging. We don’t expect perfect work. We expect kids to try their best.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It’s ok if not all work is finished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Message your child’s teacher if you need help, Class Dojo / Google Classroom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Children can probably do more than you think Don't underestimate them, the work that is being set is at their grade level.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007165"/>
                  </a:ext>
                </a:extLst>
              </a:tr>
            </a:tbl>
          </a:graphicData>
        </a:graphic>
      </p:graphicFrame>
      <p:pic>
        <p:nvPicPr>
          <p:cNvPr id="10" name="Picture 9" descr="A person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77BEB47C-206E-483E-BA48-B446EF84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6" y="3244835"/>
            <a:ext cx="2744617" cy="26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6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3CAD9-04FA-42E1-9D43-F44D750E8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6F7C095-5D84-4549-92B4-E3D659B4BC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8619024"/>
              </p:ext>
            </p:extLst>
          </p:nvPr>
        </p:nvGraphicFramePr>
        <p:xfrm>
          <a:off x="454241" y="414714"/>
          <a:ext cx="11283517" cy="593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083">
                  <a:extLst>
                    <a:ext uri="{9D8B030D-6E8A-4147-A177-3AD203B41FA5}">
                      <a16:colId xmlns:a16="http://schemas.microsoft.com/office/drawing/2014/main" val="1361285978"/>
                    </a:ext>
                  </a:extLst>
                </a:gridCol>
                <a:gridCol w="8796434">
                  <a:extLst>
                    <a:ext uri="{9D8B030D-6E8A-4147-A177-3AD203B41FA5}">
                      <a16:colId xmlns:a16="http://schemas.microsoft.com/office/drawing/2014/main" val="3959357717"/>
                    </a:ext>
                  </a:extLst>
                </a:gridCol>
              </a:tblGrid>
              <a:tr h="679584">
                <a:tc>
                  <a:txBody>
                    <a:bodyPr/>
                    <a:lstStyle/>
                    <a:p>
                      <a:r>
                        <a:rPr lang="en-US" sz="3200" dirty="0"/>
                        <a:t>Challenge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Some suggestions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980166"/>
                  </a:ext>
                </a:extLst>
              </a:tr>
              <a:tr h="3800214">
                <a:tc>
                  <a:txBody>
                    <a:bodyPr/>
                    <a:lstStyle/>
                    <a:p>
                      <a:r>
                        <a:rPr lang="en-US" sz="2000" dirty="0" err="1"/>
                        <a:t>Organise</a:t>
                      </a:r>
                      <a:r>
                        <a:rPr lang="en-US" sz="2000" dirty="0"/>
                        <a:t> your day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Look at the weekly planner, do days need be to be </a:t>
                      </a:r>
                      <a:r>
                        <a:rPr lang="en-US" sz="2200" dirty="0" err="1"/>
                        <a:t>organised</a:t>
                      </a:r>
                      <a:r>
                        <a:rPr lang="en-US" sz="2200" dirty="0"/>
                        <a:t> differently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/>
                        <a:t>Create a designated learning space away from distractions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A consistent routine can help </a:t>
                      </a:r>
                      <a:r>
                        <a:rPr lang="en-US" sz="2200" dirty="0" err="1"/>
                        <a:t>eg</a:t>
                      </a:r>
                      <a:r>
                        <a:rPr lang="en-US" sz="2200" dirty="0"/>
                        <a:t> make your bed, breakfast </a:t>
                      </a:r>
                      <a:r>
                        <a:rPr lang="en-US" sz="2200" dirty="0" err="1"/>
                        <a:t>e</a:t>
                      </a:r>
                      <a:r>
                        <a:rPr lang="en-US" sz="2200" b="0" i="0" u="none" strike="noStrike" noProof="0" dirty="0" err="1">
                          <a:latin typeface="Avenir Next LT Pro"/>
                        </a:rPr>
                        <a:t>Have</a:t>
                      </a:r>
                      <a:r>
                        <a:rPr lang="en-US" sz="2200" b="0" i="0" u="none" strike="noStrike" noProof="0" dirty="0">
                          <a:latin typeface="Avenir Next LT Pro"/>
                        </a:rPr>
                        <a:t> a structure to the day. Move some things around if possible.</a:t>
                      </a:r>
                      <a:endParaRPr lang="en-US" sz="2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Setting up a roster/schedule with your child to help them to set time for schoolwork and home time.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Reward/ treat  yourself for supporting children through their day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Some parents have suggested to put the kids' zoom sessions on their own google calendar to remind them or the fridge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/>
                        <a:t>Have a set ‘screen time’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44569"/>
                  </a:ext>
                </a:extLst>
              </a:tr>
              <a:tr h="1453023">
                <a:tc>
                  <a:txBody>
                    <a:bodyPr/>
                    <a:lstStyle/>
                    <a:p>
                      <a:r>
                        <a:rPr lang="en-US" sz="2200" dirty="0"/>
                        <a:t>They want me to sit with them all the time</a:t>
                      </a:r>
                      <a:endParaRPr lang="en-A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Set a time frame – “I want you to spend 15 minutes on this by yourself and then I will come and see how you are going”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Encourage independence and ‘having a go’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Encourage them to read the instructions</a:t>
                      </a:r>
                      <a:endParaRPr lang="en-AU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161654"/>
                  </a:ext>
                </a:extLst>
              </a:tr>
            </a:tbl>
          </a:graphicData>
        </a:graphic>
      </p:graphicFrame>
      <p:pic>
        <p:nvPicPr>
          <p:cNvPr id="5" name="Content Placeholder 15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CF404CF3-51E4-4106-8536-040DDFB1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01" y="1922598"/>
            <a:ext cx="2565526" cy="22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1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13E343B-66DB-4C36-B713-9AB63375D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03554"/>
              </p:ext>
            </p:extLst>
          </p:nvPr>
        </p:nvGraphicFramePr>
        <p:xfrm>
          <a:off x="481367" y="423138"/>
          <a:ext cx="11229265" cy="60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268">
                  <a:extLst>
                    <a:ext uri="{9D8B030D-6E8A-4147-A177-3AD203B41FA5}">
                      <a16:colId xmlns:a16="http://schemas.microsoft.com/office/drawing/2014/main" val="3085310396"/>
                    </a:ext>
                  </a:extLst>
                </a:gridCol>
                <a:gridCol w="8846997">
                  <a:extLst>
                    <a:ext uri="{9D8B030D-6E8A-4147-A177-3AD203B41FA5}">
                      <a16:colId xmlns:a16="http://schemas.microsoft.com/office/drawing/2014/main" val="1155559185"/>
                    </a:ext>
                  </a:extLst>
                </a:gridCol>
              </a:tblGrid>
              <a:tr h="609013">
                <a:tc>
                  <a:txBody>
                    <a:bodyPr/>
                    <a:lstStyle/>
                    <a:p>
                      <a:r>
                        <a:rPr lang="en-US" sz="2800" dirty="0"/>
                        <a:t>Challenge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Some suggestions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16337"/>
                  </a:ext>
                </a:extLst>
              </a:tr>
              <a:tr h="2202912">
                <a:tc>
                  <a:txBody>
                    <a:bodyPr/>
                    <a:lstStyle/>
                    <a:p>
                      <a:r>
                        <a:rPr lang="en-US" sz="2400" dirty="0"/>
                        <a:t>Do what is important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Remember you don’t need to fill 9.10 – 3.10. Suggested total times: </a:t>
                      </a:r>
                      <a:r>
                        <a:rPr lang="en-US" sz="2400" b="1" dirty="0"/>
                        <a:t>K-2 -  2.5 hours + other activities, 3-6 - 3 hours + other activities</a:t>
                      </a:r>
                      <a:r>
                        <a:rPr lang="en-US" sz="2400" dirty="0"/>
                        <a:t>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    Make sure you aren't trying to achieve too much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Reading is the most important thing, read to each other and chat about the story.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871300"/>
                  </a:ext>
                </a:extLst>
              </a:tr>
              <a:tr h="3116710">
                <a:tc>
                  <a:txBody>
                    <a:bodyPr/>
                    <a:lstStyle/>
                    <a:p>
                      <a:r>
                        <a:rPr lang="en-US" sz="2400" dirty="0"/>
                        <a:t>Learning can involve everyone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Have incidental ‘learning’, board games like Pictionary, Boggle, Monopoly </a:t>
                      </a:r>
                      <a:r>
                        <a:rPr lang="en-US" sz="2400" dirty="0" err="1"/>
                        <a:t>etc</a:t>
                      </a:r>
                      <a:endParaRPr lang="en-US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Include your family, learn together if possible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When possible show interest in their learning and talk to them about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 check-in / share time where kids can show their parents their </a:t>
                      </a:r>
                      <a:r>
                        <a:rPr lang="en-US" sz="2400" dirty="0" err="1"/>
                        <a:t>favourite</a:t>
                      </a:r>
                      <a:r>
                        <a:rPr lang="en-US" sz="2400" dirty="0"/>
                        <a:t> piece of work from the day.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20533"/>
                  </a:ext>
                </a:extLst>
              </a:tr>
            </a:tbl>
          </a:graphicData>
        </a:graphic>
      </p:graphicFrame>
      <p:pic>
        <p:nvPicPr>
          <p:cNvPr id="6" name="Content Placeholder 5" descr="A picture containing text, indoor, mammal&#10;&#10;Description automatically generated">
            <a:extLst>
              <a:ext uri="{FF2B5EF4-FFF2-40B4-BE49-F238E27FC236}">
                <a16:creationId xmlns:a16="http://schemas.microsoft.com/office/drawing/2014/main" id="{1301830E-EE32-436C-8A7F-5A5309172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905" y="4909696"/>
            <a:ext cx="2389859" cy="1344296"/>
          </a:xfrm>
        </p:spPr>
      </p:pic>
    </p:spTree>
    <p:extLst>
      <p:ext uri="{BB962C8B-B14F-4D97-AF65-F5344CB8AC3E}">
        <p14:creationId xmlns:p14="http://schemas.microsoft.com/office/powerpoint/2010/main" val="74093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6AF2-640F-42D7-B9F0-60445382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93" y="173400"/>
            <a:ext cx="10058400" cy="1371600"/>
          </a:xfrm>
        </p:spPr>
        <p:txBody>
          <a:bodyPr/>
          <a:lstStyle/>
          <a:p>
            <a:r>
              <a:rPr lang="en-US" b="1" i="1" dirty="0"/>
              <a:t>Words of encouragement …</a:t>
            </a:r>
            <a:endParaRPr lang="en-AU" b="1" i="1" dirty="0"/>
          </a:p>
        </p:txBody>
      </p:sp>
      <p:pic>
        <p:nvPicPr>
          <p:cNvPr id="7" name="Content Placeholder 6" descr="A person wearing sunglasses&#10;&#10;Description automatically generated with low confidence">
            <a:extLst>
              <a:ext uri="{FF2B5EF4-FFF2-40B4-BE49-F238E27FC236}">
                <a16:creationId xmlns:a16="http://schemas.microsoft.com/office/drawing/2014/main" id="{F9C03EA4-1584-491C-9150-428F331B6B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00510" y="430574"/>
            <a:ext cx="3125767" cy="332467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4A4B7-2E48-4941-B646-7EE8EF113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93" y="1225118"/>
            <a:ext cx="8479654" cy="5202308"/>
          </a:xfrm>
        </p:spPr>
        <p:txBody>
          <a:bodyPr>
            <a:normAutofit fontScale="92500" lnSpcReduction="20000"/>
          </a:bodyPr>
          <a:lstStyle/>
          <a:p>
            <a:r>
              <a:rPr lang="en-AU" sz="2800" dirty="0"/>
              <a:t>You've got this!</a:t>
            </a:r>
          </a:p>
          <a:p>
            <a:r>
              <a:rPr lang="en-AU" sz="2800" dirty="0"/>
              <a:t>Celebrate each other</a:t>
            </a:r>
          </a:p>
          <a:p>
            <a:r>
              <a:rPr lang="en-US" sz="2800" dirty="0"/>
              <a:t>You are already better at this than you think!</a:t>
            </a:r>
            <a:endParaRPr lang="en-AU" sz="2800" dirty="0"/>
          </a:p>
          <a:p>
            <a:r>
              <a:rPr lang="en-US" sz="2800" dirty="0"/>
              <a:t>If tomorrow's a bad day, then that's okay - tomorrow will be better :)</a:t>
            </a:r>
            <a:endParaRPr lang="en-AU" sz="2800" dirty="0"/>
          </a:p>
          <a:p>
            <a:r>
              <a:rPr lang="en-US" sz="2800" dirty="0"/>
              <a:t>You are doing an amazing job!!</a:t>
            </a:r>
            <a:endParaRPr lang="en-AU" sz="2800" dirty="0"/>
          </a:p>
          <a:p>
            <a:r>
              <a:rPr lang="en-US" sz="2800" dirty="0"/>
              <a:t>Enjoy the time with your kids! They aren’t this age for long.</a:t>
            </a:r>
          </a:p>
          <a:p>
            <a:r>
              <a:rPr lang="en-US" sz="2800" dirty="0"/>
              <a:t>Your kids are loving your support and interaction with their learning.</a:t>
            </a:r>
          </a:p>
          <a:p>
            <a:r>
              <a:rPr lang="en-US" sz="2800" dirty="0"/>
              <a:t>Everything you do with your kids is important - not just set work. Value that too!</a:t>
            </a:r>
          </a:p>
        </p:txBody>
      </p:sp>
    </p:spTree>
    <p:extLst>
      <p:ext uri="{BB962C8B-B14F-4D97-AF65-F5344CB8AC3E}">
        <p14:creationId xmlns:p14="http://schemas.microsoft.com/office/powerpoint/2010/main" val="231191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B8E4E-9E52-4D23-A00C-448F4BEA9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253" y="461639"/>
            <a:ext cx="6948256" cy="6095919"/>
          </a:xfrm>
        </p:spPr>
        <p:txBody>
          <a:bodyPr>
            <a:normAutofit/>
          </a:bodyPr>
          <a:lstStyle/>
          <a:p>
            <a:r>
              <a:rPr lang="en-US" sz="2800" dirty="0"/>
              <a:t>Do something just for you.... a walk, listen to music, a chocolate, a long bath, your </a:t>
            </a:r>
            <a:r>
              <a:rPr lang="en-US" sz="2800" dirty="0" err="1"/>
              <a:t>favourite</a:t>
            </a:r>
            <a:r>
              <a:rPr lang="en-US" sz="2800" dirty="0"/>
              <a:t> drink</a:t>
            </a:r>
          </a:p>
          <a:p>
            <a:r>
              <a:rPr lang="en-US" sz="2800" dirty="0"/>
              <a:t>Take each day one at a time</a:t>
            </a:r>
            <a:endParaRPr lang="en-AU" sz="2800" dirty="0"/>
          </a:p>
          <a:p>
            <a:r>
              <a:rPr lang="en-US" sz="2800" dirty="0"/>
              <a:t>Kids just love being with you</a:t>
            </a:r>
          </a:p>
          <a:p>
            <a:r>
              <a:rPr lang="en-US" sz="2800" dirty="0"/>
              <a:t>Each day is a fresh start</a:t>
            </a:r>
          </a:p>
          <a:p>
            <a:r>
              <a:rPr lang="en-US" sz="2800" dirty="0"/>
              <a:t>You are doing an amazing job</a:t>
            </a:r>
          </a:p>
          <a:p>
            <a:r>
              <a:rPr lang="en-US" sz="2800" dirty="0"/>
              <a:t>Laughter makes it all better</a:t>
            </a:r>
          </a:p>
          <a:p>
            <a:r>
              <a:rPr lang="en-AU" sz="2800" dirty="0"/>
              <a:t>Believe in yourself</a:t>
            </a:r>
            <a:endParaRPr lang="en-US" sz="2800" dirty="0"/>
          </a:p>
          <a:p>
            <a:r>
              <a:rPr lang="en-US" sz="2800" dirty="0"/>
              <a:t>Make sure to take some time out for yourself</a:t>
            </a:r>
            <a:endParaRPr lang="en-AU" sz="2800" dirty="0"/>
          </a:p>
        </p:txBody>
      </p:sp>
      <p:pic>
        <p:nvPicPr>
          <p:cNvPr id="9" name="Content Placeholder 8" descr="A picture containing text, person, person, standing&#10;&#10;Description automatically generated">
            <a:extLst>
              <a:ext uri="{FF2B5EF4-FFF2-40B4-BE49-F238E27FC236}">
                <a16:creationId xmlns:a16="http://schemas.microsoft.com/office/drawing/2014/main" id="{7941AAA0-ECFF-4900-8332-6BFA0179AD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26928" y="1553339"/>
            <a:ext cx="4802819" cy="4191551"/>
          </a:xfrm>
        </p:spPr>
      </p:pic>
    </p:spTree>
    <p:extLst>
      <p:ext uri="{BB962C8B-B14F-4D97-AF65-F5344CB8AC3E}">
        <p14:creationId xmlns:p14="http://schemas.microsoft.com/office/powerpoint/2010/main" val="1556071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B8839DF5EA540B251D7A65B6A5C21" ma:contentTypeVersion="9" ma:contentTypeDescription="Create a new document." ma:contentTypeScope="" ma:versionID="49cae93ee450e2cbeb9c77dd7932a51e">
  <xsd:schema xmlns:xsd="http://www.w3.org/2001/XMLSchema" xmlns:xs="http://www.w3.org/2001/XMLSchema" xmlns:p="http://schemas.microsoft.com/office/2006/metadata/properties" xmlns:ns2="a07025d2-4d18-479b-b4f3-9dd5d76c1448" targetNamespace="http://schemas.microsoft.com/office/2006/metadata/properties" ma:root="true" ma:fieldsID="9faa40c07e94e196db75040d2e046e68" ns2:_="">
    <xsd:import namespace="a07025d2-4d18-479b-b4f3-9dd5d76c1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025d2-4d18-479b-b4f3-9dd5d76c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07025d2-4d18-479b-b4f3-9dd5d76c1448" xsi:nil="true"/>
  </documentManagement>
</p:properties>
</file>

<file path=customXml/itemProps1.xml><?xml version="1.0" encoding="utf-8"?>
<ds:datastoreItem xmlns:ds="http://schemas.openxmlformats.org/officeDocument/2006/customXml" ds:itemID="{19154D26-C6D1-49F2-BD84-C076FBE3D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025d2-4d18-479b-b4f3-9dd5d76c14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a07025d2-4d18-479b-b4f3-9dd5d76c14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{9F49C09A-F964-454D-8143-DABDE6F5D9B4}tf11531919_win32</Template>
  <TotalTime>294</TotalTime>
  <Words>833</Words>
  <Application>Microsoft Office PowerPoint</Application>
  <PresentationFormat>Widescreen</PresentationFormat>
  <Paragraphs>87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Avenir Next LT Pro Light</vt:lpstr>
      <vt:lpstr>Calibri</vt:lpstr>
      <vt:lpstr>Garamond</vt:lpstr>
      <vt:lpstr>SavonVTI</vt:lpstr>
      <vt:lpstr>Learning from Home</vt:lpstr>
      <vt:lpstr>What are some of the challenges with learning at home?</vt:lpstr>
      <vt:lpstr>Some of the challenges our teachers came up with:</vt:lpstr>
      <vt:lpstr>Some suggestions which may help:</vt:lpstr>
      <vt:lpstr>PowerPoint Presentation</vt:lpstr>
      <vt:lpstr>PowerPoint Presentation</vt:lpstr>
      <vt:lpstr>PowerPoint Presentation</vt:lpstr>
      <vt:lpstr>Words of encouragement 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Home</dc:title>
  <dc:creator>patricia.beggs@outlook.com</dc:creator>
  <cp:lastModifiedBy>Patricia Beggs</cp:lastModifiedBy>
  <cp:revision>103</cp:revision>
  <dcterms:created xsi:type="dcterms:W3CDTF">2021-08-08T03:04:46Z</dcterms:created>
  <dcterms:modified xsi:type="dcterms:W3CDTF">2021-08-16T04:52:54Z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0x01010085AB8839DF5EA540B251D7A65B6A5C21</vt:lpwstr>
  </property>
</Properties>
</file>